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4F57"/>
    <a:srgbClr val="39AF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6"/>
  </p:normalViewPr>
  <p:slideViewPr>
    <p:cSldViewPr snapToGrid="0" snapToObjects="1">
      <p:cViewPr varScale="1">
        <p:scale>
          <a:sx n="109" d="100"/>
          <a:sy n="109" d="100"/>
        </p:scale>
        <p:origin x="6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E3AD7-D10C-AC4E-9397-5E538FECDD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6741FF-BCE1-8647-91EF-E3699CF9F3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511E42-E44D-BD48-BF1D-90BA43AA3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E9D12-4596-814A-B7FC-EBEBE8B023EE}" type="datetimeFigureOut">
              <a:rPr lang="en-US" smtClean="0"/>
              <a:t>2/4/21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040B49-9E9F-8049-904C-BA7753077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87FE47-370B-0B47-B7C9-E76B73A60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30C50-5A64-1748-AD59-EC1AB4560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096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EC6B8-C15B-0849-8230-339116F36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75AEC-E62F-7B4B-B65B-551D83566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17DFBF-EB97-BC4F-AD87-2E70B6D0D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E9D12-4596-814A-B7FC-EBEBE8B023EE}" type="datetimeFigureOut">
              <a:rPr lang="en-US" smtClean="0"/>
              <a:t>2/4/21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90E69-6BA9-3C4E-AF1B-A75230590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E0C71-25E0-C341-A750-4EF78568B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30C50-5A64-1748-AD59-EC1AB4560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481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17C53-BD56-324C-BBBC-0FA78D8F6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50B15C-58FB-EE49-A90E-F17F2C6F4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E6896-7B1E-874B-A164-ADB54B353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E9D12-4596-814A-B7FC-EBEBE8B023EE}" type="datetimeFigureOut">
              <a:rPr lang="en-US" smtClean="0"/>
              <a:t>2/4/21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D94A2-79C1-F84E-BFE0-3E0B0B625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39BC0-275E-B741-AAD2-D22DD504B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30C50-5A64-1748-AD59-EC1AB4560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23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D75F7-745B-2D4D-9F20-43EE0AFFA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86AC8-6D29-FA47-95C0-97AB2CFEAC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FA19D4-2E78-BA46-B2A2-2C2475F59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E727E-F717-8E41-B31E-CD1FB675D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E9D12-4596-814A-B7FC-EBEBE8B023EE}" type="datetimeFigureOut">
              <a:rPr lang="en-US" smtClean="0"/>
              <a:t>2/4/21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43FAF4-E8AA-BB49-A5CB-FBF01A757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A78540-0201-C742-A993-83B82CA88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30C50-5A64-1748-AD59-EC1AB4560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451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6A59A-DAFC-F74F-A54C-11022632A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7583F-54A7-9A48-8772-354AEF7954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10050A-51CC-6943-9177-9590563FA6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5210F3-C6BC-D34C-BC95-E37252D1CF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621EA7-BBE3-7840-B6FA-28618EBC2E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88FA02-36AA-8D41-AF21-E8F25FBE0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E9D12-4596-814A-B7FC-EBEBE8B023EE}" type="datetimeFigureOut">
              <a:rPr lang="en-US" smtClean="0"/>
              <a:t>2/4/21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C0C751-D575-5749-89CD-2520E9878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5EF143-74AE-BC41-96C5-1776C8618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30C50-5A64-1748-AD59-EC1AB4560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315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53132-66D6-4B41-A275-F0ACAD586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E16B81-F9D7-7047-A978-12EF67841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E9D12-4596-814A-B7FC-EBEBE8B023EE}" type="datetimeFigureOut">
              <a:rPr lang="en-US" smtClean="0"/>
              <a:t>2/4/21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B56824-AAE7-754A-9850-E7DAC71F5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396C67-B5A1-F94B-A913-E6CEFC89D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30C50-5A64-1748-AD59-EC1AB4560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819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3FC014-4B99-464A-BAEA-F598C4136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E9D12-4596-814A-B7FC-EBEBE8B023EE}" type="datetimeFigureOut">
              <a:rPr lang="en-US" smtClean="0"/>
              <a:t>2/4/21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4799B3-20C9-7A4B-9C66-71836D7BE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D9D42-5857-A148-A386-ED1BCCD4F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30C50-5A64-1748-AD59-EC1AB4560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96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BED58-1EA6-1645-A127-A3DAF4CCD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91896-CDB0-D84B-AE32-92CC5172E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BAAD1-BEC0-B84C-A49A-F3BB1CA961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C46B99-77D9-F646-8C56-9EE6CDEE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E9D12-4596-814A-B7FC-EBEBE8B023EE}" type="datetimeFigureOut">
              <a:rPr lang="en-US" smtClean="0"/>
              <a:t>2/4/21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D9CA5-3C42-8642-8339-03468E0A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BF38CC-CE2D-8F42-9527-B0C12A48A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30C50-5A64-1748-AD59-EC1AB4560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078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74877-539D-324C-AE5A-D6CB638FA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52B531-E284-0244-9253-75EB374616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9495F4-A171-CA49-B65B-731B6B32ED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4C3E0C-A9C3-5B43-BE18-343347BE8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E9D12-4596-814A-B7FC-EBEBE8B023EE}" type="datetimeFigureOut">
              <a:rPr lang="en-US" smtClean="0"/>
              <a:t>2/4/21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4E598D-364D-AF42-BF19-32C4AF05B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76ECFF-16B3-AD48-8F61-D4DE15DA9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30C50-5A64-1748-AD59-EC1AB4560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81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6FC5A-4A62-3841-91DA-F41997D6A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2FDAD6-62C4-9D45-B477-2672606B9A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32D3A-FEAA-5A4B-8665-6DE994684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E9D12-4596-814A-B7FC-EBEBE8B023EE}" type="datetimeFigureOut">
              <a:rPr lang="en-US" smtClean="0"/>
              <a:t>2/4/21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0C9BF-C719-E440-9ABF-DEBC173F0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E0F93-A47A-7444-A8D5-4DB784FE1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30C50-5A64-1748-AD59-EC1AB4560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458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E95D94-379F-8E4E-B713-675377104F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730630-4F3E-584A-894E-B5B746BBD6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3F8F85-7035-524D-8A18-0CAC3E451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E9D12-4596-814A-B7FC-EBEBE8B023EE}" type="datetimeFigureOut">
              <a:rPr lang="en-US" smtClean="0"/>
              <a:t>2/4/21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7490C-B1AD-174C-AC18-074794045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05767-9962-0F46-82BC-2605A9225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30C50-5A64-1748-AD59-EC1AB4560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63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BA4B0-CAA5-204C-8EF9-A5042C1C4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08B9D4-2B29-4242-8950-C9F5279DA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1B40E1-F221-9C4F-885D-FCF7922CC8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E9D12-4596-814A-B7FC-EBEBE8B023EE}" type="datetimeFigureOut">
              <a:rPr lang="en-US" smtClean="0"/>
              <a:t>2/4/21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42A64-D941-EA4D-BE39-07BBE9BF62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F8F22-E6BA-704C-A944-67874C21ED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30C50-5A64-1748-AD59-EC1AB4560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431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48171F7-A89F-BF42-B581-FFCC91B60BB5}"/>
              </a:ext>
            </a:extLst>
          </p:cNvPr>
          <p:cNvCxnSpPr>
            <a:cxnSpLocks/>
          </p:cNvCxnSpPr>
          <p:nvPr/>
        </p:nvCxnSpPr>
        <p:spPr>
          <a:xfrm flipH="1">
            <a:off x="3743037" y="1912882"/>
            <a:ext cx="6997257" cy="0"/>
          </a:xfrm>
          <a:prstGeom prst="line">
            <a:avLst/>
          </a:prstGeom>
          <a:ln w="38100">
            <a:solidFill>
              <a:srgbClr val="39AFCD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C40B0FFE-2D78-C24C-8CFE-5D127E91D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070" y="655122"/>
            <a:ext cx="1932129" cy="300553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0CEEE43-9FEF-4844-B44D-6564250C04B9}"/>
              </a:ext>
            </a:extLst>
          </p:cNvPr>
          <p:cNvSpPr/>
          <p:nvPr/>
        </p:nvSpPr>
        <p:spPr>
          <a:xfrm>
            <a:off x="3656322" y="887316"/>
            <a:ext cx="70194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i="0" dirty="0">
                <a:solidFill>
                  <a:srgbClr val="39AFC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“CAUGHT IN THE ACT”</a:t>
            </a:r>
            <a:endParaRPr lang="en-US" sz="4800" b="1" dirty="0">
              <a:solidFill>
                <a:srgbClr val="39AFC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174871-A31B-6347-82E6-6C686CBD3556}"/>
              </a:ext>
            </a:extLst>
          </p:cNvPr>
          <p:cNvSpPr/>
          <p:nvPr/>
        </p:nvSpPr>
        <p:spPr>
          <a:xfrm>
            <a:off x="3656322" y="2365251"/>
            <a:ext cx="70839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424F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(Employee Name) has been caught in the act of excellent work and upholding our organization’s mission and values. Great work!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2B44A1-EE14-8941-9C03-42D4F87ABD51}"/>
              </a:ext>
            </a:extLst>
          </p:cNvPr>
          <p:cNvSpPr/>
          <p:nvPr/>
        </p:nvSpPr>
        <p:spPr>
          <a:xfrm>
            <a:off x="3656322" y="546133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0" i="0" dirty="0">
                <a:solidFill>
                  <a:srgbClr val="424F5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(Name of person who nominated) submitted (Name) for recognition because (reason person was nominated)</a:t>
            </a:r>
            <a:endParaRPr lang="en-US" dirty="0">
              <a:solidFill>
                <a:srgbClr val="424F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DA9B9F-21D4-3B43-A8B6-61C8960EE4AE}"/>
              </a:ext>
            </a:extLst>
          </p:cNvPr>
          <p:cNvSpPr/>
          <p:nvPr/>
        </p:nvSpPr>
        <p:spPr>
          <a:xfrm>
            <a:off x="6096000" y="3805573"/>
            <a:ext cx="47611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0" i="1" dirty="0">
                <a:solidFill>
                  <a:srgbClr val="424F57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Employee Name</a:t>
            </a:r>
            <a:endParaRPr lang="en-US" sz="3200" i="1" dirty="0">
              <a:solidFill>
                <a:srgbClr val="424F57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906FE63-519C-EA4F-9139-A7992FCB1D6A}"/>
              </a:ext>
            </a:extLst>
          </p:cNvPr>
          <p:cNvSpPr/>
          <p:nvPr/>
        </p:nvSpPr>
        <p:spPr>
          <a:xfrm>
            <a:off x="3743037" y="3181154"/>
            <a:ext cx="1884528" cy="1884528"/>
          </a:xfrm>
          <a:prstGeom prst="ellipse">
            <a:avLst/>
          </a:prstGeom>
          <a:solidFill>
            <a:srgbClr val="424F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20054CA-C472-9140-A97B-EE1F07C17D78}"/>
              </a:ext>
            </a:extLst>
          </p:cNvPr>
          <p:cNvSpPr/>
          <p:nvPr/>
        </p:nvSpPr>
        <p:spPr>
          <a:xfrm>
            <a:off x="3834289" y="3272406"/>
            <a:ext cx="1702024" cy="170202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070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48171F7-A89F-BF42-B581-FFCC91B60BB5}"/>
              </a:ext>
            </a:extLst>
          </p:cNvPr>
          <p:cNvCxnSpPr>
            <a:cxnSpLocks/>
          </p:cNvCxnSpPr>
          <p:nvPr/>
        </p:nvCxnSpPr>
        <p:spPr>
          <a:xfrm flipH="1">
            <a:off x="3743037" y="1912882"/>
            <a:ext cx="6997257" cy="0"/>
          </a:xfrm>
          <a:prstGeom prst="line">
            <a:avLst/>
          </a:prstGeom>
          <a:ln w="38100">
            <a:solidFill>
              <a:srgbClr val="39AFCD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C40B0FFE-2D78-C24C-8CFE-5D127E91D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070" y="655122"/>
            <a:ext cx="1932129" cy="300553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0CEEE43-9FEF-4844-B44D-6564250C04B9}"/>
              </a:ext>
            </a:extLst>
          </p:cNvPr>
          <p:cNvSpPr/>
          <p:nvPr/>
        </p:nvSpPr>
        <p:spPr>
          <a:xfrm>
            <a:off x="3772461" y="892572"/>
            <a:ext cx="69678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i="0" dirty="0">
                <a:solidFill>
                  <a:srgbClr val="39AFC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“Caught in the Act”</a:t>
            </a:r>
            <a:endParaRPr lang="en-US" sz="4800" b="1" dirty="0">
              <a:solidFill>
                <a:srgbClr val="39AFC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174871-A31B-6347-82E6-6C686CBD3556}"/>
              </a:ext>
            </a:extLst>
          </p:cNvPr>
          <p:cNvSpPr/>
          <p:nvPr/>
        </p:nvSpPr>
        <p:spPr>
          <a:xfrm>
            <a:off x="3656322" y="2365251"/>
            <a:ext cx="70839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424F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(Employee Name) has been caught in the act </a:t>
            </a:r>
            <a:r>
              <a:rPr lang="en-US">
                <a:solidFill>
                  <a:srgbClr val="424F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excellent </a:t>
            </a:r>
            <a:r>
              <a:rPr lang="en-US" dirty="0">
                <a:solidFill>
                  <a:srgbClr val="424F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 and upholding our organization’s mission and values. Great work!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2B44A1-EE14-8941-9C03-42D4F87ABD51}"/>
              </a:ext>
            </a:extLst>
          </p:cNvPr>
          <p:cNvSpPr/>
          <p:nvPr/>
        </p:nvSpPr>
        <p:spPr>
          <a:xfrm>
            <a:off x="3656322" y="508296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0" i="0" dirty="0">
                <a:solidFill>
                  <a:srgbClr val="424F5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(Name of person who nominated) submitted (Name) for recognition because (reason person was nominated)</a:t>
            </a:r>
            <a:endParaRPr lang="en-US" dirty="0">
              <a:solidFill>
                <a:srgbClr val="424F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DA9B9F-21D4-3B43-A8B6-61C8960EE4AE}"/>
              </a:ext>
            </a:extLst>
          </p:cNvPr>
          <p:cNvSpPr/>
          <p:nvPr/>
        </p:nvSpPr>
        <p:spPr>
          <a:xfrm>
            <a:off x="3656322" y="3660656"/>
            <a:ext cx="47611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0" i="1" dirty="0">
                <a:solidFill>
                  <a:srgbClr val="39AFCD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Employee Name</a:t>
            </a:r>
            <a:endParaRPr lang="en-US" sz="3200" i="1" dirty="0">
              <a:solidFill>
                <a:srgbClr val="39AFCD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262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104</Words>
  <Application>Microsoft Macintosh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Georgia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Jackie Babe</dc:creator>
  <cp:lastModifiedBy>Elizabeth Bevin</cp:lastModifiedBy>
  <cp:revision>5</cp:revision>
  <dcterms:created xsi:type="dcterms:W3CDTF">2021-01-25T05:15:13Z</dcterms:created>
  <dcterms:modified xsi:type="dcterms:W3CDTF">2021-02-05T03:08:28Z</dcterms:modified>
</cp:coreProperties>
</file>